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58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B9B9"/>
    <a:srgbClr val="3219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13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CB0D4-3411-4106-912E-D46B99BC1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D89884-6E88-4FBE-BA98-E628FF857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C730F2-AE95-446E-B6DF-B9B3CE93D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D3D42A-B542-47F7-B9F6-03DEA29B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064F99-E941-4AFF-8FDB-82CBBC16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551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A7365-4E99-4B39-A572-65936997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F9F33E-9A5C-4B68-830C-1AF4C77F2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79F98A-7B60-4381-8C81-EBF37C4C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1C37D6-DA87-4015-94E9-9E3F867D3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943A08-F7F7-4B7E-A1EE-CC414480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7087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1AD7CD1-554D-4FEE-A1F1-46824779E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75607E-F469-4F8C-B27B-20F99593C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C0A480-15FD-4D8C-807E-C14C7995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BF7BB3-92B3-4F1F-BC10-7F5675A0E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1C4BFE-408D-4326-B663-BACBF0B1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592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DD82A-C220-4FE7-A14E-2453544E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49C23F-A4ED-4FCC-8645-BBFC5837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114137-05BF-48A4-A325-1D8609820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1789CA-3743-48B1-BF79-DCA0E97E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C560ED-9A1D-47D9-B5FC-49AC66D5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463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A04CC-171C-454B-BC7D-09ED797DE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0D8A74-7131-483B-B847-66B520BB9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C952E1-0DBD-4CB6-8A1E-B11C22A7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FF21C5-F3E0-46B6-A009-14D5BE44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C21123-3505-41C9-BAF5-B98A625D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9344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5015F-D7B6-4E4F-885D-70C131FF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B4D658-E1C7-48BE-8030-C036BF361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A0BC9E-BAF4-40AB-A131-9867E26F9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8BA903-46F8-42CF-B6E5-6A43EED67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0C2D856-4A4C-4EF7-8154-CBE67EE1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9811CB-AA97-45D0-B9DA-CE5F6D7DC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5883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F3568-558B-4C7A-8DA5-6D8E93E9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5A8BBB-A247-4097-B6A0-F1F0ED8C9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477A27-2A35-4912-B2B0-D7963D2A9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F66A0F-2C2F-48F1-9CCA-045A7A303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22F694B-50FA-44EA-A9D8-7CF5E296E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BAEE080-3A18-488C-98B1-964CF6F68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5376FCB-DE5A-42E7-8211-EE4232380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5AE4BAA-54C8-4B59-992B-EAE00765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660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87F53-88A5-43D9-9857-6F1C8C79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1232CDC-242C-4F02-8EC2-767DF9F71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0D4D8BF-6E3D-4A40-BC5E-0E3254BD3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89E11F-A81E-40E7-A35F-AE84E656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0053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0BA6FD8-02FA-4424-96D1-1E145829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6BEFAA-322F-4431-A3F3-E7F5E89D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346628-D8EE-4965-8DF9-554BE36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6368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30CC5-95DC-4A7C-ADBF-C68DC080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F2530F-EAE3-4515-AA1E-FBF7174A5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2D8FFF-C32F-4D7D-BD92-F4CC260F5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A97698-7268-4118-820F-1BFDF8E7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3D84B2-0620-4B10-A88E-53620DB4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BA172F-6E43-448D-A73D-EBC07DE3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7608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DDF51-2F52-4BDB-826E-F49886F8A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F7A64AF-46C5-4D8D-A39A-0488589C55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0766F4-E39C-4D3B-8FA2-2026D6CA7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1705C9-E944-4BA7-876D-E35DD725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EF98C6-7109-4AD6-BA19-691E3550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31C436-2166-4210-B8A9-B119D189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0947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7F012F1-A28B-403B-A336-B32E70EA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9657CA-04E2-47A9-BADF-1BC45DEDB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BD7ED2-6FC7-423C-8943-0D0E799894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FED24-54E3-45F2-8C9C-84E1A74D4672}" type="datetimeFigureOut">
              <a:rPr lang="es-CO" smtClean="0"/>
              <a:t>14/12/2021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79FBD9-B4EF-4335-9F03-DB204A196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760C4-B370-41AA-847C-0968DBC64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68C22-9F77-48DB-80DF-0159024B6E7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506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8.svg"/><Relationship Id="rId7" Type="http://schemas.openxmlformats.org/officeDocument/2006/relationships/image" Target="../media/image5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svg"/><Relationship Id="rId5" Type="http://schemas.openxmlformats.org/officeDocument/2006/relationships/image" Target="../media/image10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4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4.svg"/><Relationship Id="rId33" Type="http://schemas.openxmlformats.org/officeDocument/2006/relationships/image" Target="../media/image52.sv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5" Type="http://schemas.openxmlformats.org/officeDocument/2006/relationships/image" Target="../media/image5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31" Type="http://schemas.openxmlformats.org/officeDocument/2006/relationships/image" Target="../media/image50.svg"/><Relationship Id="rId4" Type="http://schemas.openxmlformats.org/officeDocument/2006/relationships/image" Target="../media/image4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svg"/><Relationship Id="rId30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.sv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5" Type="http://schemas.openxmlformats.org/officeDocument/2006/relationships/image" Target="../media/image6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E16D74B9-B25B-424E-B401-385E9EB1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53"/>
          <a:stretch/>
        </p:blipFill>
        <p:spPr>
          <a:xfrm>
            <a:off x="8566035" y="0"/>
            <a:ext cx="3857481" cy="685800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F25C068C-429F-4A73-B120-6B6FA6BF8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663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165D398-76A3-4C84-A83C-98529A7A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142388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C3F77CE-1C64-4B74-867E-9C8CEC5F3791}"/>
              </a:ext>
            </a:extLst>
          </p:cNvPr>
          <p:cNvSpPr/>
          <p:nvPr/>
        </p:nvSpPr>
        <p:spPr>
          <a:xfrm>
            <a:off x="-483155" y="1949419"/>
            <a:ext cx="765466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i="1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¿Qué es Gesta Libertad?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A315B8E-2C9E-4FBE-8798-3989AF4DAB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t="42264" r="43182" b="7044"/>
          <a:stretch/>
        </p:blipFill>
        <p:spPr>
          <a:xfrm>
            <a:off x="353683" y="2898474"/>
            <a:ext cx="6573328" cy="34764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62490BD-0C9D-44B9-B933-3E72C0AEC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1" t="33752" r="7135" b="15556"/>
          <a:stretch/>
        </p:blipFill>
        <p:spPr>
          <a:xfrm>
            <a:off x="7065034" y="2467156"/>
            <a:ext cx="4408097" cy="34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83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9F5C8BE9-6BFB-4D62-B3BF-8973257C4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078" y="2159164"/>
            <a:ext cx="2990850" cy="299085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6CA6204-17D6-4237-B8D9-26601CE2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0889" y="2161680"/>
            <a:ext cx="3009900" cy="30099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165D398-76A3-4C84-A83C-98529A7A8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-1"/>
            <a:ext cx="12192000" cy="14238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3033D49-F433-4FA8-8D0B-502804A91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5161" y="1932317"/>
            <a:ext cx="3444545" cy="344454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682A5246-CF8C-4657-9D3C-702DF13B4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5508" y="5567927"/>
            <a:ext cx="2016246" cy="53122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E4B23AB-6537-42E6-81E9-AEFEEBED68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81186" y="5376861"/>
            <a:ext cx="1609305" cy="531227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1F13B19-6A57-45D0-BF6C-4EB970A674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54850" y="5376862"/>
            <a:ext cx="1609305" cy="531227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FA3EEFB-6DF9-4B4E-A0D4-6B10B12EE5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8821" y="1741252"/>
            <a:ext cx="1182538" cy="58423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CE579D8D-9907-40E8-B90A-21E32FF536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73508" y="1741252"/>
            <a:ext cx="1182538" cy="55767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E236593-49C8-4A85-92C0-5E3D481117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71152" y="584005"/>
            <a:ext cx="6236818" cy="304235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A05AEBA4-E556-4F09-9D42-CD5F63596B2B}"/>
              </a:ext>
            </a:extLst>
          </p:cNvPr>
          <p:cNvSpPr/>
          <p:nvPr/>
        </p:nvSpPr>
        <p:spPr>
          <a:xfrm rot="419437">
            <a:off x="7230517" y="1812697"/>
            <a:ext cx="8610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solidFill>
                  <a:schemeClr val="bg2">
                    <a:lumMod val="50000"/>
                  </a:schemeClr>
                </a:solidFill>
              </a:rPr>
              <a:t>CLIENTES</a:t>
            </a:r>
            <a:endParaRPr lang="es-ES" sz="1400" b="0" cap="none" spc="0" dirty="0">
              <a:ln w="0"/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31F0794-2444-44D3-AD64-C52091BCF8C3}"/>
              </a:ext>
            </a:extLst>
          </p:cNvPr>
          <p:cNvSpPr/>
          <p:nvPr/>
        </p:nvSpPr>
        <p:spPr>
          <a:xfrm rot="21042516">
            <a:off x="4042900" y="1807082"/>
            <a:ext cx="8610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400" dirty="0">
                <a:ln w="0"/>
                <a:solidFill>
                  <a:schemeClr val="bg2">
                    <a:lumMod val="50000"/>
                  </a:schemeClr>
                </a:solidFill>
              </a:rPr>
              <a:t>CLIENTES</a:t>
            </a:r>
            <a:endParaRPr lang="es-ES" sz="1400" b="0" cap="none" spc="0" dirty="0">
              <a:ln w="0"/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6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áfico 40">
            <a:extLst>
              <a:ext uri="{FF2B5EF4-FFF2-40B4-BE49-F238E27FC236}">
                <a16:creationId xmlns:a16="http://schemas.microsoft.com/office/drawing/2014/main" id="{BD1ADD20-2113-43E0-95FA-6228068B2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0289" y="1647083"/>
            <a:ext cx="5910239" cy="417348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165D398-76A3-4C84-A83C-98529A7A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12192000" cy="142388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9AC7DBB7-6E57-44BD-A8B2-460E925A1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1046" y="567806"/>
            <a:ext cx="2804034" cy="31356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47F5B58-64E5-4B2C-8491-A4D5726E42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238" y="1991689"/>
            <a:ext cx="4403875" cy="88077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AFECA17B-E6E0-47FC-BC89-2C3E427AAC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238" y="3320941"/>
            <a:ext cx="2393920" cy="216118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B38EFB78-39BA-426F-B517-9508B6DCB2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8238" y="3985536"/>
            <a:ext cx="1314219" cy="19232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141017B3-83FF-40E7-89A7-21B848CD7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8238" y="4296100"/>
            <a:ext cx="1224467" cy="19232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C38D97D-DF0C-43EE-833E-BB05C0C151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8238" y="4606665"/>
            <a:ext cx="743655" cy="19232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EF0F6D62-06F6-4767-8761-3F8DD44D68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8238" y="4917229"/>
            <a:ext cx="705190" cy="19232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0AAAE387-C450-414A-99D6-06620ECA686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58238" y="5227794"/>
            <a:ext cx="1916836" cy="19232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02743A1C-8282-4CD5-85D3-3A32E19145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85817" y="3985536"/>
            <a:ext cx="1109072" cy="19232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A37E888-6744-4EC1-B1E4-D8EDF65F97A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85817" y="4278470"/>
            <a:ext cx="1000088" cy="2372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DA671039-7FC1-4306-B7D1-1D5FEF1D64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085817" y="4616281"/>
            <a:ext cx="968034" cy="19232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0E141C6F-DF25-4A5D-BCC6-A8D5FF7EE8E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085817" y="4909216"/>
            <a:ext cx="762888" cy="19232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A3D50633-565A-489A-8394-DCA0C19520F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085817" y="5202151"/>
            <a:ext cx="1141126" cy="243611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E63F9000-E1A7-41CB-90A5-554536584E4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58238" y="6043767"/>
            <a:ext cx="9489057" cy="24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165D398-76A3-4C84-A83C-98529A7A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1423883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95E84E88-013A-44E0-8C37-9385EF9B3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9659" y="590652"/>
            <a:ext cx="3662183" cy="29433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F2FDC2A6-1887-423A-B895-A19CAD48B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3451" y="1743912"/>
            <a:ext cx="2196509" cy="452343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B5171ED4-02AB-47FD-873E-DB7C6FAE9C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5056" y="2214103"/>
            <a:ext cx="3583055" cy="358305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46DC7D7-2274-4718-A547-BF3942931F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26262" y="2749502"/>
            <a:ext cx="2512257" cy="2512257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D4A8FA46-2EAB-4130-A863-9CA787CD60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13107" y="2223663"/>
            <a:ext cx="1448323" cy="501079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1309C092-2ACC-4C52-BCD9-9A2D5B2F6B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16216" y="5302944"/>
            <a:ext cx="1448323" cy="49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3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4165D398-76A3-4C84-A83C-98529A7A8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142388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43FB1F5-0456-4AB6-8A75-95B2C5D1505E}"/>
              </a:ext>
            </a:extLst>
          </p:cNvPr>
          <p:cNvSpPr/>
          <p:nvPr/>
        </p:nvSpPr>
        <p:spPr>
          <a:xfrm>
            <a:off x="4977623" y="2967335"/>
            <a:ext cx="22367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2">
                    <a:lumMod val="50000"/>
                  </a:schemeClr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687223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</Words>
  <Application>Microsoft Office PowerPoint</Application>
  <PresentationFormat>Panorámica</PresentationFormat>
  <Paragraphs>4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Jhefferson Ladera</dc:creator>
  <cp:lastModifiedBy>Jhefferson Ladera</cp:lastModifiedBy>
  <cp:revision>1</cp:revision>
  <dcterms:created xsi:type="dcterms:W3CDTF">2021-12-14T13:19:54Z</dcterms:created>
  <dcterms:modified xsi:type="dcterms:W3CDTF">2021-12-14T14:00:24Z</dcterms:modified>
</cp:coreProperties>
</file>